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1" r:id="rId7"/>
    <p:sldId id="274" r:id="rId8"/>
    <p:sldId id="27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9466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7F972-249E-4089-860D-B318B40B92DE}" type="datetimeFigureOut">
              <a:rPr lang="ru-RU" smtClean="0"/>
              <a:pPr/>
              <a:t>02.02.2012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99CE-A23A-4D4A-91EC-B578243BD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fa11a9bebb1ct.jpg"/>
          <p:cNvPicPr>
            <a:picLocks noChangeAspect="1"/>
          </p:cNvPicPr>
          <p:nvPr/>
        </p:nvPicPr>
        <p:blipFill>
          <a:blip r:embed="rId3"/>
          <a:srcRect t="6847" r="4999" b="15385"/>
          <a:stretch>
            <a:fillRect/>
          </a:stretch>
        </p:blipFill>
        <p:spPr>
          <a:xfrm>
            <a:off x="5572132" y="3786190"/>
            <a:ext cx="3357586" cy="2857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5992"/>
            <a:ext cx="7772400" cy="131445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педагогического общения с родителями.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Способы выхода из конфликтных ситуаций в работе с семьей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статье 18 Закона РФ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«Об образовании» говорится: «Родители являются первыми педагогами. Они обязаны заложить первые основы физического, нравственного и интеллектуального развития личности ребенка в раннем возрасте».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619589ga2upyu3s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3786190"/>
            <a:ext cx="2128830" cy="27146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just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Выделяют два вида общения педагога с родителями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групповое (фронтальное) общение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подразумевает специально организованные мероприятия, направленные на решение ряда информационных, познавательных и коммуникативных задач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дифференцированное педагогическое общение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подразумевает как специально организованное, так и спонтанное общение педагога с одним или подгруппой родителей.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тобы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наладить сотрудничество с семьей педагогу необходимо:</a:t>
            </a:r>
            <a:b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7" name="Рисунок 6" descr="619589ga2upyu3s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3929066"/>
            <a:ext cx="2128830" cy="2714645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обладать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культурой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общения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соблюдать  уважительное отношение  к личности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собеседника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отказаться  от форм конфликтной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субкультуры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проявлять интерес к мнению собеседника жестами, репликами,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мимикой, поощрению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его к высказываниям.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основными причины трудностей при взаимодействии с семьей :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повышенная требовательность к родителям, внушение им отрицательного образа ребенка, неуверенность в своей правоте, </a:t>
            </a:r>
            <a:b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неумение воспитателей принять точку зрения родителей. </a:t>
            </a:r>
            <a:b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критичность по отношению к ним, неумение и нежелание найти индивидуальный подход к семье в целом и каждому ее члену.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1270198362_85284188_1--16---127019836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596" y="3357562"/>
            <a:ext cx="4143404" cy="32480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Воспитателю важно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научиться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общаться с родителями так, чтобы избегать позиции "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обвинителя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", негативной оценки ребенка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Эффективно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помогает в этом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техника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Я-сообщения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", разработанная американским психологом 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Томасом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Гордоном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Я- сообщение»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состоит из четырех частей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Первая часть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объективное, беспристрастное описание ситуации или поведения человека, которое вызывает у вас негативные чувства (напряжение,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раздражение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недовольство).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Чаще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такое описание начинается со слова "когда": "Когда я вижу, что..."; "Когда я слышу..."; "Когда я сталкиваюсь с тем, что...".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этой части "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Я- сообщения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нужно лишь констатировать факт, избежав при этом как неясности, так и обвинительного тона и морализаторства. Следует говорить о поведении человека (ребенка или родителя), но не давать оценку его личности.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«Я –сообщение»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состоит из четырех частей</a:t>
            </a:r>
            <a:endParaRPr lang="ru-RU" dirty="0"/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Во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части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сказать о тех чувствах, которые вы испытываете по поводу поведения человека ("Я чувствую раздражение, беспомощность, боль, огорчение" и т. 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третьей части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- сообщения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надо четко и ясно показать, какое негативное воздействие оказывает это поведение.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Четвертая часть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содержит просьбу или сообщение о том, как именно ваш партнер по общению может изменить свое поведение.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23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357165"/>
          <a:ext cx="8215370" cy="6049887"/>
        </p:xfrm>
        <a:graphic>
          <a:graphicData uri="http://schemas.openxmlformats.org/drawingml/2006/table">
            <a:tbl>
              <a:tblPr/>
              <a:tblGrid>
                <a:gridCol w="2081660"/>
                <a:gridCol w="1878440"/>
                <a:gridCol w="1955709"/>
                <a:gridCol w="2299561"/>
              </a:tblGrid>
              <a:tr h="857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Объективное описание произошедшего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Мои чувства при этом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Причина возникновения чувства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Выражение просьбы</a:t>
                      </a:r>
                      <a:endParaRPr lang="ru-RU" sz="20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Когда вы критикуете мою работу, не говоря, в чем я ошибаюсь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Я чувствую недоумение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Ведь я не знаю, что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конкретно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необходимо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исправить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Скажите мне, что я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делаю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не так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Когда Вы опаздываете на занятия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Я чувствую, что мне трудно и расстраиваюсь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Мне приходится менять ход занятия, я теряю время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Пожалуйста,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постарайтесь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приходить вовремя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1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Каждый раз, когда Вы не приходите на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родительские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собрания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Я чувствую огорчение и досаду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Потому, что мне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приходится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передавать Вам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информацию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лично, я </a:t>
                      </a:r>
                      <a:r>
                        <a:rPr lang="ru-RU" sz="2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трачу 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много времени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Если нет возможности прийти, пожалуйста, пришлите кого-то вместо себя</a:t>
                      </a:r>
                      <a:endParaRPr lang="ru-RU" sz="2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28" marR="22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339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Технология педагогического общения с родителями. Способы выхода из конфликтных ситуаций в работе с семьей </vt:lpstr>
      <vt:lpstr> В статье 18 Закона РФ  «Об образовании» говорится: «Родители являются первыми педагогами. Они обязаны заложить первые основы физического, нравственного и интеллектуального развития личности ребенка в раннем возрасте». </vt:lpstr>
      <vt:lpstr>Выделяют два вида общения педагога с родителями:  групповое (фронтальное) общение –  подразумевает специально организованные мероприятия, направленные на решение ряда информационных, познавательных и коммуникативных задач    дифференцированное педагогическое общение —  подразумевает как специально организованное, так и спонтанное общение педагога с одним или подгруппой родителей.   </vt:lpstr>
      <vt:lpstr>    Чтобы наладить сотрудничество с семьей педагогу необходимо:  .   </vt:lpstr>
      <vt:lpstr>основными причины трудностей при взаимодействии с семьей :    повышенная требовательность к родителям, внушение им отрицательного образа ребенка, неуверенность в своей правоте,  неумение воспитателей принять точку зрения родителей.  критичность по отношению к ним, неумение и нежелание найти индивидуальный подход к семье в целом и каждому ее члену. </vt:lpstr>
      <vt:lpstr>Воспитателю важно научиться общаться с родителями так, чтобы избегать позиции "обвинителя", негативной оценки ребенка</vt:lpstr>
      <vt:lpstr>«Я- сообщение» состоит из четырех частей</vt:lpstr>
      <vt:lpstr>«Я –сообщение» состоит из четырех частей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22</cp:revision>
  <dcterms:created xsi:type="dcterms:W3CDTF">2012-02-01T19:00:02Z</dcterms:created>
  <dcterms:modified xsi:type="dcterms:W3CDTF">2012-02-02T20:34:19Z</dcterms:modified>
</cp:coreProperties>
</file>